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4"/>
    <p:restoredTop sz="90833"/>
  </p:normalViewPr>
  <p:slideViewPr>
    <p:cSldViewPr snapToGrid="0" showGuides="1">
      <p:cViewPr varScale="1">
        <p:scale>
          <a:sx n="92" d="100"/>
          <a:sy n="92" d="100"/>
        </p:scale>
        <p:origin x="192" y="544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1074877" y="3015554"/>
            <a:ext cx="1004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likelihood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probability of observing our data (C,C,T,C) given our hypothesis (CC) is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0D8E-3A3C-3D0B-6DF1-25BF58193C8F}"/>
              </a:ext>
            </a:extLst>
          </p:cNvPr>
          <p:cNvSpPr txBox="1"/>
          <p:nvPr/>
        </p:nvSpPr>
        <p:spPr>
          <a:xfrm>
            <a:off x="9170144" y="661116"/>
            <a:ext cx="275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evidence in our data for each hypothesis?</a:t>
            </a:r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33626" y="653680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42558</TotalTime>
  <Words>1108</Words>
  <Application>Microsoft Macintosh PowerPoint</Application>
  <PresentationFormat>Widescreen</PresentationFormat>
  <Paragraphs>242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73</cp:revision>
  <dcterms:created xsi:type="dcterms:W3CDTF">2023-03-17T08:38:03Z</dcterms:created>
  <dcterms:modified xsi:type="dcterms:W3CDTF">2024-05-13T14:22:20Z</dcterms:modified>
</cp:coreProperties>
</file>